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1AA94-0617-41DC-89EE-48987BD4B048}" v="59" dt="2020-01-07T10:55:47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1446B-A9C2-4D0C-A8B9-E4CF3B7872A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42037F-08D1-4CD5-8F73-EA334DB3D3F0}">
      <dgm:prSet/>
      <dgm:spPr/>
      <dgm:t>
        <a:bodyPr/>
        <a:lstStyle/>
        <a:p>
          <a:r>
            <a:rPr lang="en-US"/>
            <a:t>Core</a:t>
          </a:r>
        </a:p>
      </dgm:t>
    </dgm:pt>
    <dgm:pt modelId="{475F5E3F-07A4-4315-B709-EE43A84686C5}" type="parTrans" cxnId="{8A280783-F823-47C7-8728-AC5875929680}">
      <dgm:prSet/>
      <dgm:spPr/>
      <dgm:t>
        <a:bodyPr/>
        <a:lstStyle/>
        <a:p>
          <a:endParaRPr lang="en-US"/>
        </a:p>
      </dgm:t>
    </dgm:pt>
    <dgm:pt modelId="{A5DE8032-5CC1-402C-BBA5-2717020680ED}" type="sibTrans" cxnId="{8A280783-F823-47C7-8728-AC5875929680}">
      <dgm:prSet/>
      <dgm:spPr/>
      <dgm:t>
        <a:bodyPr/>
        <a:lstStyle/>
        <a:p>
          <a:endParaRPr lang="en-US"/>
        </a:p>
      </dgm:t>
    </dgm:pt>
    <dgm:pt modelId="{CD956638-3304-4B83-AD9D-816CE93E0789}">
      <dgm:prSet/>
      <dgm:spPr/>
      <dgm:t>
        <a:bodyPr/>
        <a:lstStyle/>
        <a:p>
          <a:r>
            <a:rPr lang="en-US"/>
            <a:t>Crust</a:t>
          </a:r>
        </a:p>
      </dgm:t>
    </dgm:pt>
    <dgm:pt modelId="{64F6F687-0A64-4600-B096-F8508AAD5880}" type="parTrans" cxnId="{4F7AEB98-A298-4D65-84E2-158BD7637229}">
      <dgm:prSet/>
      <dgm:spPr/>
      <dgm:t>
        <a:bodyPr/>
        <a:lstStyle/>
        <a:p>
          <a:endParaRPr lang="en-US"/>
        </a:p>
      </dgm:t>
    </dgm:pt>
    <dgm:pt modelId="{6C158457-0036-43BF-A7DB-5AE984EC3825}" type="sibTrans" cxnId="{4F7AEB98-A298-4D65-84E2-158BD7637229}">
      <dgm:prSet/>
      <dgm:spPr/>
      <dgm:t>
        <a:bodyPr/>
        <a:lstStyle/>
        <a:p>
          <a:endParaRPr lang="en-US"/>
        </a:p>
      </dgm:t>
    </dgm:pt>
    <dgm:pt modelId="{C6856231-6747-442C-9A1B-124D905B6B62}">
      <dgm:prSet/>
      <dgm:spPr/>
      <dgm:t>
        <a:bodyPr/>
        <a:lstStyle/>
        <a:p>
          <a:r>
            <a:rPr lang="en-US"/>
            <a:t>Earthquake</a:t>
          </a:r>
        </a:p>
      </dgm:t>
    </dgm:pt>
    <dgm:pt modelId="{116E3A5A-608F-4AD2-8486-00EE61F3F2B9}" type="parTrans" cxnId="{71F5A573-3F20-4A96-ADA4-94685F6A7381}">
      <dgm:prSet/>
      <dgm:spPr/>
      <dgm:t>
        <a:bodyPr/>
        <a:lstStyle/>
        <a:p>
          <a:endParaRPr lang="en-US"/>
        </a:p>
      </dgm:t>
    </dgm:pt>
    <dgm:pt modelId="{93FCF999-D479-45B2-B534-A65E66D1F107}" type="sibTrans" cxnId="{71F5A573-3F20-4A96-ADA4-94685F6A7381}">
      <dgm:prSet/>
      <dgm:spPr/>
      <dgm:t>
        <a:bodyPr/>
        <a:lstStyle/>
        <a:p>
          <a:endParaRPr lang="en-US"/>
        </a:p>
      </dgm:t>
    </dgm:pt>
    <dgm:pt modelId="{42B487FE-A87E-4827-81B2-F7F2E7CFE075}">
      <dgm:prSet/>
      <dgm:spPr/>
      <dgm:t>
        <a:bodyPr/>
        <a:lstStyle/>
        <a:p>
          <a:r>
            <a:rPr lang="en-US"/>
            <a:t>Fault</a:t>
          </a:r>
        </a:p>
      </dgm:t>
    </dgm:pt>
    <dgm:pt modelId="{6E8DEFB4-F347-494C-A255-C25291449E5B}" type="parTrans" cxnId="{8C91ECCD-67F7-4CCC-81C3-4DEB7AF3A5CD}">
      <dgm:prSet/>
      <dgm:spPr/>
      <dgm:t>
        <a:bodyPr/>
        <a:lstStyle/>
        <a:p>
          <a:endParaRPr lang="en-US"/>
        </a:p>
      </dgm:t>
    </dgm:pt>
    <dgm:pt modelId="{A60DD79A-B201-44F6-8464-B933B41AC755}" type="sibTrans" cxnId="{8C91ECCD-67F7-4CCC-81C3-4DEB7AF3A5CD}">
      <dgm:prSet/>
      <dgm:spPr/>
      <dgm:t>
        <a:bodyPr/>
        <a:lstStyle/>
        <a:p>
          <a:endParaRPr lang="en-US"/>
        </a:p>
      </dgm:t>
    </dgm:pt>
    <dgm:pt modelId="{4C0EFF3D-9DA9-464A-9FD4-2A5DDBDBFC64}">
      <dgm:prSet/>
      <dgm:spPr/>
      <dgm:t>
        <a:bodyPr/>
        <a:lstStyle/>
        <a:p>
          <a:r>
            <a:rPr lang="en-US"/>
            <a:t>Hot spot</a:t>
          </a:r>
        </a:p>
      </dgm:t>
    </dgm:pt>
    <dgm:pt modelId="{C4053DF5-DF53-4F82-8A7D-773B9834C818}" type="parTrans" cxnId="{BFB0E99C-22BD-49F3-A6AE-B2AA6A1E292E}">
      <dgm:prSet/>
      <dgm:spPr/>
      <dgm:t>
        <a:bodyPr/>
        <a:lstStyle/>
        <a:p>
          <a:endParaRPr lang="en-US"/>
        </a:p>
      </dgm:t>
    </dgm:pt>
    <dgm:pt modelId="{C7059A1E-A54E-40A0-873B-B0A6C50B7273}" type="sibTrans" cxnId="{BFB0E99C-22BD-49F3-A6AE-B2AA6A1E292E}">
      <dgm:prSet/>
      <dgm:spPr/>
      <dgm:t>
        <a:bodyPr/>
        <a:lstStyle/>
        <a:p>
          <a:endParaRPr lang="en-US"/>
        </a:p>
      </dgm:t>
    </dgm:pt>
    <dgm:pt modelId="{12ED0E3D-46AB-4CE5-953A-BE2160AD3082}">
      <dgm:prSet/>
      <dgm:spPr/>
      <dgm:t>
        <a:bodyPr/>
        <a:lstStyle/>
        <a:p>
          <a:r>
            <a:rPr lang="en-US"/>
            <a:t>Lava</a:t>
          </a:r>
        </a:p>
      </dgm:t>
    </dgm:pt>
    <dgm:pt modelId="{FFF92255-9F96-43F2-9076-4C1DE050A7A1}" type="parTrans" cxnId="{50E6E816-2B9B-4A29-94DC-3F1C4A4901C2}">
      <dgm:prSet/>
      <dgm:spPr/>
      <dgm:t>
        <a:bodyPr/>
        <a:lstStyle/>
        <a:p>
          <a:endParaRPr lang="en-US"/>
        </a:p>
      </dgm:t>
    </dgm:pt>
    <dgm:pt modelId="{E2A58E72-2A4A-4E24-9989-AFF302A63706}" type="sibTrans" cxnId="{50E6E816-2B9B-4A29-94DC-3F1C4A4901C2}">
      <dgm:prSet/>
      <dgm:spPr/>
      <dgm:t>
        <a:bodyPr/>
        <a:lstStyle/>
        <a:p>
          <a:endParaRPr lang="en-US"/>
        </a:p>
      </dgm:t>
    </dgm:pt>
    <dgm:pt modelId="{5F176F55-F3F5-46F5-9F13-DE6ECBA8B598}">
      <dgm:prSet/>
      <dgm:spPr/>
      <dgm:t>
        <a:bodyPr/>
        <a:lstStyle/>
        <a:p>
          <a:r>
            <a:rPr lang="en-US"/>
            <a:t>Magma</a:t>
          </a:r>
        </a:p>
      </dgm:t>
    </dgm:pt>
    <dgm:pt modelId="{089A29B8-56E8-49F9-8ECA-CAE63CF23652}" type="parTrans" cxnId="{4FAB6A50-9FEA-4F9C-8E01-6B7354F1E519}">
      <dgm:prSet/>
      <dgm:spPr/>
      <dgm:t>
        <a:bodyPr/>
        <a:lstStyle/>
        <a:p>
          <a:endParaRPr lang="en-US"/>
        </a:p>
      </dgm:t>
    </dgm:pt>
    <dgm:pt modelId="{F231AF81-3103-4ABC-9556-37868B8942A0}" type="sibTrans" cxnId="{4FAB6A50-9FEA-4F9C-8E01-6B7354F1E519}">
      <dgm:prSet/>
      <dgm:spPr/>
      <dgm:t>
        <a:bodyPr/>
        <a:lstStyle/>
        <a:p>
          <a:endParaRPr lang="en-US"/>
        </a:p>
      </dgm:t>
    </dgm:pt>
    <dgm:pt modelId="{0A0FC2B0-B0B3-4181-A159-6786023B241D}">
      <dgm:prSet/>
      <dgm:spPr/>
      <dgm:t>
        <a:bodyPr/>
        <a:lstStyle/>
        <a:p>
          <a:r>
            <a:rPr lang="en-US"/>
            <a:t>Mantle</a:t>
          </a:r>
        </a:p>
      </dgm:t>
    </dgm:pt>
    <dgm:pt modelId="{EB1573EC-377F-407C-9B3F-AE9ACA3946C7}" type="parTrans" cxnId="{03AE058D-2409-4B6E-9622-6EE850432404}">
      <dgm:prSet/>
      <dgm:spPr/>
      <dgm:t>
        <a:bodyPr/>
        <a:lstStyle/>
        <a:p>
          <a:endParaRPr lang="en-US"/>
        </a:p>
      </dgm:t>
    </dgm:pt>
    <dgm:pt modelId="{D9481B1B-28E3-48E7-B5EC-C4E0F5120A92}" type="sibTrans" cxnId="{03AE058D-2409-4B6E-9622-6EE850432404}">
      <dgm:prSet/>
      <dgm:spPr/>
      <dgm:t>
        <a:bodyPr/>
        <a:lstStyle/>
        <a:p>
          <a:endParaRPr lang="en-US"/>
        </a:p>
      </dgm:t>
    </dgm:pt>
    <dgm:pt modelId="{5CF8B136-F04B-4F75-A81B-976266EF7BEC}">
      <dgm:prSet/>
      <dgm:spPr/>
      <dgm:t>
        <a:bodyPr/>
        <a:lstStyle/>
        <a:p>
          <a:r>
            <a:rPr lang="en-US"/>
            <a:t>Plate</a:t>
          </a:r>
        </a:p>
      </dgm:t>
    </dgm:pt>
    <dgm:pt modelId="{445BE142-F8F2-4A81-BCC0-A51BDC45562C}" type="parTrans" cxnId="{4AA818C6-E591-4FF8-8B43-9CBF5C695B22}">
      <dgm:prSet/>
      <dgm:spPr/>
      <dgm:t>
        <a:bodyPr/>
        <a:lstStyle/>
        <a:p>
          <a:endParaRPr lang="en-US"/>
        </a:p>
      </dgm:t>
    </dgm:pt>
    <dgm:pt modelId="{49F52300-7E76-4041-A789-577E53D76F55}" type="sibTrans" cxnId="{4AA818C6-E591-4FF8-8B43-9CBF5C695B22}">
      <dgm:prSet/>
      <dgm:spPr/>
      <dgm:t>
        <a:bodyPr/>
        <a:lstStyle/>
        <a:p>
          <a:endParaRPr lang="en-US"/>
        </a:p>
      </dgm:t>
    </dgm:pt>
    <dgm:pt modelId="{E96C547C-9A14-4329-AEF9-EABD1F5659B1}">
      <dgm:prSet/>
      <dgm:spPr/>
      <dgm:t>
        <a:bodyPr/>
        <a:lstStyle/>
        <a:p>
          <a:r>
            <a:rPr lang="en-US"/>
            <a:t>Ring of Fire</a:t>
          </a:r>
        </a:p>
      </dgm:t>
    </dgm:pt>
    <dgm:pt modelId="{57609302-E07F-4628-8D3C-26ED4034EB53}" type="parTrans" cxnId="{98FAD852-7C88-4EFC-9803-4603C1BC2DD1}">
      <dgm:prSet/>
      <dgm:spPr/>
      <dgm:t>
        <a:bodyPr/>
        <a:lstStyle/>
        <a:p>
          <a:endParaRPr lang="en-US"/>
        </a:p>
      </dgm:t>
    </dgm:pt>
    <dgm:pt modelId="{DDB1EFA8-B6DE-4A62-9310-D63ADEF54FC6}" type="sibTrans" cxnId="{98FAD852-7C88-4EFC-9803-4603C1BC2DD1}">
      <dgm:prSet/>
      <dgm:spPr/>
      <dgm:t>
        <a:bodyPr/>
        <a:lstStyle/>
        <a:p>
          <a:endParaRPr lang="en-US"/>
        </a:p>
      </dgm:t>
    </dgm:pt>
    <dgm:pt modelId="{FF5F239B-0760-41B9-99D9-414659C65118}">
      <dgm:prSet/>
      <dgm:spPr/>
      <dgm:t>
        <a:bodyPr/>
        <a:lstStyle/>
        <a:p>
          <a:r>
            <a:rPr lang="en-US"/>
            <a:t>Volcano</a:t>
          </a:r>
        </a:p>
      </dgm:t>
    </dgm:pt>
    <dgm:pt modelId="{56361171-6704-4856-BD84-D4A3C010A843}" type="parTrans" cxnId="{CE4D51E8-C95F-40B7-A6DA-4C7A5DD2D6AB}">
      <dgm:prSet/>
      <dgm:spPr/>
      <dgm:t>
        <a:bodyPr/>
        <a:lstStyle/>
        <a:p>
          <a:endParaRPr lang="en-US"/>
        </a:p>
      </dgm:t>
    </dgm:pt>
    <dgm:pt modelId="{25C16514-F5F2-4AD5-89A0-2AAC37585F56}" type="sibTrans" cxnId="{CE4D51E8-C95F-40B7-A6DA-4C7A5DD2D6AB}">
      <dgm:prSet/>
      <dgm:spPr/>
      <dgm:t>
        <a:bodyPr/>
        <a:lstStyle/>
        <a:p>
          <a:endParaRPr lang="en-US"/>
        </a:p>
      </dgm:t>
    </dgm:pt>
    <dgm:pt modelId="{41FECA7A-1A58-47D4-B1CA-DD5F1647E742}" type="pres">
      <dgm:prSet presAssocID="{CFC1446B-A9C2-4D0C-A8B9-E4CF3B7872A8}" presName="diagram" presStyleCnt="0">
        <dgm:presLayoutVars>
          <dgm:dir/>
          <dgm:resizeHandles val="exact"/>
        </dgm:presLayoutVars>
      </dgm:prSet>
      <dgm:spPr/>
    </dgm:pt>
    <dgm:pt modelId="{C3EB57AE-AA2C-4F93-9A02-62524BFDB4F5}" type="pres">
      <dgm:prSet presAssocID="{B942037F-08D1-4CD5-8F73-EA334DB3D3F0}" presName="node" presStyleLbl="node1" presStyleIdx="0" presStyleCnt="11">
        <dgm:presLayoutVars>
          <dgm:bulletEnabled val="1"/>
        </dgm:presLayoutVars>
      </dgm:prSet>
      <dgm:spPr/>
    </dgm:pt>
    <dgm:pt modelId="{E899DA4E-A502-4853-8C94-5C97094FE4BF}" type="pres">
      <dgm:prSet presAssocID="{A5DE8032-5CC1-402C-BBA5-2717020680ED}" presName="sibTrans" presStyleCnt="0"/>
      <dgm:spPr/>
    </dgm:pt>
    <dgm:pt modelId="{CF20FCC2-ED5B-4797-84A2-07F0EDD8FDA6}" type="pres">
      <dgm:prSet presAssocID="{CD956638-3304-4B83-AD9D-816CE93E0789}" presName="node" presStyleLbl="node1" presStyleIdx="1" presStyleCnt="11">
        <dgm:presLayoutVars>
          <dgm:bulletEnabled val="1"/>
        </dgm:presLayoutVars>
      </dgm:prSet>
      <dgm:spPr/>
    </dgm:pt>
    <dgm:pt modelId="{219E50B3-D48D-49AC-8B72-FDCCE041D2A5}" type="pres">
      <dgm:prSet presAssocID="{6C158457-0036-43BF-A7DB-5AE984EC3825}" presName="sibTrans" presStyleCnt="0"/>
      <dgm:spPr/>
    </dgm:pt>
    <dgm:pt modelId="{B5B672EB-ED80-4592-ADD0-2DCA8177B42C}" type="pres">
      <dgm:prSet presAssocID="{C6856231-6747-442C-9A1B-124D905B6B62}" presName="node" presStyleLbl="node1" presStyleIdx="2" presStyleCnt="11">
        <dgm:presLayoutVars>
          <dgm:bulletEnabled val="1"/>
        </dgm:presLayoutVars>
      </dgm:prSet>
      <dgm:spPr/>
    </dgm:pt>
    <dgm:pt modelId="{675EBFB9-44BD-4AC4-8DEE-8EA4F94488EF}" type="pres">
      <dgm:prSet presAssocID="{93FCF999-D479-45B2-B534-A65E66D1F107}" presName="sibTrans" presStyleCnt="0"/>
      <dgm:spPr/>
    </dgm:pt>
    <dgm:pt modelId="{C794E1CF-C2AB-409E-98AC-F5648E072CD2}" type="pres">
      <dgm:prSet presAssocID="{42B487FE-A87E-4827-81B2-F7F2E7CFE075}" presName="node" presStyleLbl="node1" presStyleIdx="3" presStyleCnt="11">
        <dgm:presLayoutVars>
          <dgm:bulletEnabled val="1"/>
        </dgm:presLayoutVars>
      </dgm:prSet>
      <dgm:spPr/>
    </dgm:pt>
    <dgm:pt modelId="{77C8F808-33A2-4CFA-AB4F-BFE618608F4C}" type="pres">
      <dgm:prSet presAssocID="{A60DD79A-B201-44F6-8464-B933B41AC755}" presName="sibTrans" presStyleCnt="0"/>
      <dgm:spPr/>
    </dgm:pt>
    <dgm:pt modelId="{64018E73-5952-41DD-AA4D-16B7A388D46C}" type="pres">
      <dgm:prSet presAssocID="{4C0EFF3D-9DA9-464A-9FD4-2A5DDBDBFC64}" presName="node" presStyleLbl="node1" presStyleIdx="4" presStyleCnt="11">
        <dgm:presLayoutVars>
          <dgm:bulletEnabled val="1"/>
        </dgm:presLayoutVars>
      </dgm:prSet>
      <dgm:spPr/>
    </dgm:pt>
    <dgm:pt modelId="{5AA7510B-E9FD-49B6-932E-45EB30E25D31}" type="pres">
      <dgm:prSet presAssocID="{C7059A1E-A54E-40A0-873B-B0A6C50B7273}" presName="sibTrans" presStyleCnt="0"/>
      <dgm:spPr/>
    </dgm:pt>
    <dgm:pt modelId="{CFD69F4F-CD86-4672-A763-192BF491EE4F}" type="pres">
      <dgm:prSet presAssocID="{12ED0E3D-46AB-4CE5-953A-BE2160AD3082}" presName="node" presStyleLbl="node1" presStyleIdx="5" presStyleCnt="11">
        <dgm:presLayoutVars>
          <dgm:bulletEnabled val="1"/>
        </dgm:presLayoutVars>
      </dgm:prSet>
      <dgm:spPr/>
    </dgm:pt>
    <dgm:pt modelId="{02A02C93-661E-4541-9141-6337805978A3}" type="pres">
      <dgm:prSet presAssocID="{E2A58E72-2A4A-4E24-9989-AFF302A63706}" presName="sibTrans" presStyleCnt="0"/>
      <dgm:spPr/>
    </dgm:pt>
    <dgm:pt modelId="{680202BB-2B41-4ADC-8529-72E12F7F8873}" type="pres">
      <dgm:prSet presAssocID="{5F176F55-F3F5-46F5-9F13-DE6ECBA8B598}" presName="node" presStyleLbl="node1" presStyleIdx="6" presStyleCnt="11">
        <dgm:presLayoutVars>
          <dgm:bulletEnabled val="1"/>
        </dgm:presLayoutVars>
      </dgm:prSet>
      <dgm:spPr/>
    </dgm:pt>
    <dgm:pt modelId="{7D154AFB-217E-45F1-8D16-A1E0477DF311}" type="pres">
      <dgm:prSet presAssocID="{F231AF81-3103-4ABC-9556-37868B8942A0}" presName="sibTrans" presStyleCnt="0"/>
      <dgm:spPr/>
    </dgm:pt>
    <dgm:pt modelId="{69A2926C-16EF-4974-9850-90FF4C73134F}" type="pres">
      <dgm:prSet presAssocID="{0A0FC2B0-B0B3-4181-A159-6786023B241D}" presName="node" presStyleLbl="node1" presStyleIdx="7" presStyleCnt="11">
        <dgm:presLayoutVars>
          <dgm:bulletEnabled val="1"/>
        </dgm:presLayoutVars>
      </dgm:prSet>
      <dgm:spPr/>
    </dgm:pt>
    <dgm:pt modelId="{D299A9FE-82C3-47A4-91AC-FFA103E623ED}" type="pres">
      <dgm:prSet presAssocID="{D9481B1B-28E3-48E7-B5EC-C4E0F5120A92}" presName="sibTrans" presStyleCnt="0"/>
      <dgm:spPr/>
    </dgm:pt>
    <dgm:pt modelId="{805BFB55-0062-40E5-84E1-6A2CEB931CDC}" type="pres">
      <dgm:prSet presAssocID="{5CF8B136-F04B-4F75-A81B-976266EF7BEC}" presName="node" presStyleLbl="node1" presStyleIdx="8" presStyleCnt="11">
        <dgm:presLayoutVars>
          <dgm:bulletEnabled val="1"/>
        </dgm:presLayoutVars>
      </dgm:prSet>
      <dgm:spPr/>
    </dgm:pt>
    <dgm:pt modelId="{AF78B355-851B-4A02-AA60-59853332286B}" type="pres">
      <dgm:prSet presAssocID="{49F52300-7E76-4041-A789-577E53D76F55}" presName="sibTrans" presStyleCnt="0"/>
      <dgm:spPr/>
    </dgm:pt>
    <dgm:pt modelId="{AA64D228-7276-4DBC-A74B-71AE40C3E8D6}" type="pres">
      <dgm:prSet presAssocID="{E96C547C-9A14-4329-AEF9-EABD1F5659B1}" presName="node" presStyleLbl="node1" presStyleIdx="9" presStyleCnt="11">
        <dgm:presLayoutVars>
          <dgm:bulletEnabled val="1"/>
        </dgm:presLayoutVars>
      </dgm:prSet>
      <dgm:spPr/>
    </dgm:pt>
    <dgm:pt modelId="{671767F4-50ED-446F-B6AE-82EEEF783C8B}" type="pres">
      <dgm:prSet presAssocID="{DDB1EFA8-B6DE-4A62-9310-D63ADEF54FC6}" presName="sibTrans" presStyleCnt="0"/>
      <dgm:spPr/>
    </dgm:pt>
    <dgm:pt modelId="{E51CF596-6419-4FB9-8B08-6167C0A9820E}" type="pres">
      <dgm:prSet presAssocID="{FF5F239B-0760-41B9-99D9-414659C6511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DE86E0D-2768-415F-8175-A33094680973}" type="presOf" srcId="{5CF8B136-F04B-4F75-A81B-976266EF7BEC}" destId="{805BFB55-0062-40E5-84E1-6A2CEB931CDC}" srcOrd="0" destOrd="0" presId="urn:microsoft.com/office/officeart/2005/8/layout/default"/>
    <dgm:cxn modelId="{A5D23416-50C5-4C6A-9ACF-88DBE7084074}" type="presOf" srcId="{CD956638-3304-4B83-AD9D-816CE93E0789}" destId="{CF20FCC2-ED5B-4797-84A2-07F0EDD8FDA6}" srcOrd="0" destOrd="0" presId="urn:microsoft.com/office/officeart/2005/8/layout/default"/>
    <dgm:cxn modelId="{50E6E816-2B9B-4A29-94DC-3F1C4A4901C2}" srcId="{CFC1446B-A9C2-4D0C-A8B9-E4CF3B7872A8}" destId="{12ED0E3D-46AB-4CE5-953A-BE2160AD3082}" srcOrd="5" destOrd="0" parTransId="{FFF92255-9F96-43F2-9076-4C1DE050A7A1}" sibTransId="{E2A58E72-2A4A-4E24-9989-AFF302A63706}"/>
    <dgm:cxn modelId="{4C3E4A36-6E27-4117-91EF-84C56B607DFE}" type="presOf" srcId="{CFC1446B-A9C2-4D0C-A8B9-E4CF3B7872A8}" destId="{41FECA7A-1A58-47D4-B1CA-DD5F1647E742}" srcOrd="0" destOrd="0" presId="urn:microsoft.com/office/officeart/2005/8/layout/default"/>
    <dgm:cxn modelId="{E9ACE837-C6FF-4E4A-9248-21788468F1AA}" type="presOf" srcId="{FF5F239B-0760-41B9-99D9-414659C65118}" destId="{E51CF596-6419-4FB9-8B08-6167C0A9820E}" srcOrd="0" destOrd="0" presId="urn:microsoft.com/office/officeart/2005/8/layout/default"/>
    <dgm:cxn modelId="{21238360-619E-48E4-8316-3486B04CB506}" type="presOf" srcId="{5F176F55-F3F5-46F5-9F13-DE6ECBA8B598}" destId="{680202BB-2B41-4ADC-8529-72E12F7F8873}" srcOrd="0" destOrd="0" presId="urn:microsoft.com/office/officeart/2005/8/layout/default"/>
    <dgm:cxn modelId="{BC923A67-3AC2-4F1B-A1EE-8ACB3CF81921}" type="presOf" srcId="{B942037F-08D1-4CD5-8F73-EA334DB3D3F0}" destId="{C3EB57AE-AA2C-4F93-9A02-62524BFDB4F5}" srcOrd="0" destOrd="0" presId="urn:microsoft.com/office/officeart/2005/8/layout/default"/>
    <dgm:cxn modelId="{4FAB6A50-9FEA-4F9C-8E01-6B7354F1E519}" srcId="{CFC1446B-A9C2-4D0C-A8B9-E4CF3B7872A8}" destId="{5F176F55-F3F5-46F5-9F13-DE6ECBA8B598}" srcOrd="6" destOrd="0" parTransId="{089A29B8-56E8-49F9-8ECA-CAE63CF23652}" sibTransId="{F231AF81-3103-4ABC-9556-37868B8942A0}"/>
    <dgm:cxn modelId="{98FAD852-7C88-4EFC-9803-4603C1BC2DD1}" srcId="{CFC1446B-A9C2-4D0C-A8B9-E4CF3B7872A8}" destId="{E96C547C-9A14-4329-AEF9-EABD1F5659B1}" srcOrd="9" destOrd="0" parTransId="{57609302-E07F-4628-8D3C-26ED4034EB53}" sibTransId="{DDB1EFA8-B6DE-4A62-9310-D63ADEF54FC6}"/>
    <dgm:cxn modelId="{71F5A573-3F20-4A96-ADA4-94685F6A7381}" srcId="{CFC1446B-A9C2-4D0C-A8B9-E4CF3B7872A8}" destId="{C6856231-6747-442C-9A1B-124D905B6B62}" srcOrd="2" destOrd="0" parTransId="{116E3A5A-608F-4AD2-8486-00EE61F3F2B9}" sibTransId="{93FCF999-D479-45B2-B534-A65E66D1F107}"/>
    <dgm:cxn modelId="{8A280783-F823-47C7-8728-AC5875929680}" srcId="{CFC1446B-A9C2-4D0C-A8B9-E4CF3B7872A8}" destId="{B942037F-08D1-4CD5-8F73-EA334DB3D3F0}" srcOrd="0" destOrd="0" parTransId="{475F5E3F-07A4-4315-B709-EE43A84686C5}" sibTransId="{A5DE8032-5CC1-402C-BBA5-2717020680ED}"/>
    <dgm:cxn modelId="{03AE058D-2409-4B6E-9622-6EE850432404}" srcId="{CFC1446B-A9C2-4D0C-A8B9-E4CF3B7872A8}" destId="{0A0FC2B0-B0B3-4181-A159-6786023B241D}" srcOrd="7" destOrd="0" parTransId="{EB1573EC-377F-407C-9B3F-AE9ACA3946C7}" sibTransId="{D9481B1B-28E3-48E7-B5EC-C4E0F5120A92}"/>
    <dgm:cxn modelId="{4FE65F8D-9B2F-44B9-BBE6-F472AD02F745}" type="presOf" srcId="{12ED0E3D-46AB-4CE5-953A-BE2160AD3082}" destId="{CFD69F4F-CD86-4672-A763-192BF491EE4F}" srcOrd="0" destOrd="0" presId="urn:microsoft.com/office/officeart/2005/8/layout/default"/>
    <dgm:cxn modelId="{4F7AEB98-A298-4D65-84E2-158BD7637229}" srcId="{CFC1446B-A9C2-4D0C-A8B9-E4CF3B7872A8}" destId="{CD956638-3304-4B83-AD9D-816CE93E0789}" srcOrd="1" destOrd="0" parTransId="{64F6F687-0A64-4600-B096-F8508AAD5880}" sibTransId="{6C158457-0036-43BF-A7DB-5AE984EC3825}"/>
    <dgm:cxn modelId="{BFB0E99C-22BD-49F3-A6AE-B2AA6A1E292E}" srcId="{CFC1446B-A9C2-4D0C-A8B9-E4CF3B7872A8}" destId="{4C0EFF3D-9DA9-464A-9FD4-2A5DDBDBFC64}" srcOrd="4" destOrd="0" parTransId="{C4053DF5-DF53-4F82-8A7D-773B9834C818}" sibTransId="{C7059A1E-A54E-40A0-873B-B0A6C50B7273}"/>
    <dgm:cxn modelId="{8264ACA4-8CFD-4C53-B44A-A89C983327E2}" type="presOf" srcId="{0A0FC2B0-B0B3-4181-A159-6786023B241D}" destId="{69A2926C-16EF-4974-9850-90FF4C73134F}" srcOrd="0" destOrd="0" presId="urn:microsoft.com/office/officeart/2005/8/layout/default"/>
    <dgm:cxn modelId="{1582A4BE-A71F-44EF-9658-4D96668C9B9B}" type="presOf" srcId="{C6856231-6747-442C-9A1B-124D905B6B62}" destId="{B5B672EB-ED80-4592-ADD0-2DCA8177B42C}" srcOrd="0" destOrd="0" presId="urn:microsoft.com/office/officeart/2005/8/layout/default"/>
    <dgm:cxn modelId="{0F016FC4-2568-4532-B89B-4B90BDC67B67}" type="presOf" srcId="{4C0EFF3D-9DA9-464A-9FD4-2A5DDBDBFC64}" destId="{64018E73-5952-41DD-AA4D-16B7A388D46C}" srcOrd="0" destOrd="0" presId="urn:microsoft.com/office/officeart/2005/8/layout/default"/>
    <dgm:cxn modelId="{4AA818C6-E591-4FF8-8B43-9CBF5C695B22}" srcId="{CFC1446B-A9C2-4D0C-A8B9-E4CF3B7872A8}" destId="{5CF8B136-F04B-4F75-A81B-976266EF7BEC}" srcOrd="8" destOrd="0" parTransId="{445BE142-F8F2-4A81-BCC0-A51BDC45562C}" sibTransId="{49F52300-7E76-4041-A789-577E53D76F55}"/>
    <dgm:cxn modelId="{C4BF66CC-1BA2-4A0A-AC7C-0C5B0BF5373B}" type="presOf" srcId="{42B487FE-A87E-4827-81B2-F7F2E7CFE075}" destId="{C794E1CF-C2AB-409E-98AC-F5648E072CD2}" srcOrd="0" destOrd="0" presId="urn:microsoft.com/office/officeart/2005/8/layout/default"/>
    <dgm:cxn modelId="{8C91ECCD-67F7-4CCC-81C3-4DEB7AF3A5CD}" srcId="{CFC1446B-A9C2-4D0C-A8B9-E4CF3B7872A8}" destId="{42B487FE-A87E-4827-81B2-F7F2E7CFE075}" srcOrd="3" destOrd="0" parTransId="{6E8DEFB4-F347-494C-A255-C25291449E5B}" sibTransId="{A60DD79A-B201-44F6-8464-B933B41AC755}"/>
    <dgm:cxn modelId="{CE4D51E8-C95F-40B7-A6DA-4C7A5DD2D6AB}" srcId="{CFC1446B-A9C2-4D0C-A8B9-E4CF3B7872A8}" destId="{FF5F239B-0760-41B9-99D9-414659C65118}" srcOrd="10" destOrd="0" parTransId="{56361171-6704-4856-BD84-D4A3C010A843}" sibTransId="{25C16514-F5F2-4AD5-89A0-2AAC37585F56}"/>
    <dgm:cxn modelId="{B37B13F4-0E55-46FA-B589-E3B536F63AE4}" type="presOf" srcId="{E96C547C-9A14-4329-AEF9-EABD1F5659B1}" destId="{AA64D228-7276-4DBC-A74B-71AE40C3E8D6}" srcOrd="0" destOrd="0" presId="urn:microsoft.com/office/officeart/2005/8/layout/default"/>
    <dgm:cxn modelId="{DA75C7EF-5B10-4984-9272-BADA1BE2CFD2}" type="presParOf" srcId="{41FECA7A-1A58-47D4-B1CA-DD5F1647E742}" destId="{C3EB57AE-AA2C-4F93-9A02-62524BFDB4F5}" srcOrd="0" destOrd="0" presId="urn:microsoft.com/office/officeart/2005/8/layout/default"/>
    <dgm:cxn modelId="{2506C1AE-B92F-41ED-B4FA-48EEC11F83FE}" type="presParOf" srcId="{41FECA7A-1A58-47D4-B1CA-DD5F1647E742}" destId="{E899DA4E-A502-4853-8C94-5C97094FE4BF}" srcOrd="1" destOrd="0" presId="urn:microsoft.com/office/officeart/2005/8/layout/default"/>
    <dgm:cxn modelId="{A1417B96-D8B9-422B-899B-74D6594041DA}" type="presParOf" srcId="{41FECA7A-1A58-47D4-B1CA-DD5F1647E742}" destId="{CF20FCC2-ED5B-4797-84A2-07F0EDD8FDA6}" srcOrd="2" destOrd="0" presId="urn:microsoft.com/office/officeart/2005/8/layout/default"/>
    <dgm:cxn modelId="{D751CD74-020D-4CF1-BCEA-B1B6E3183837}" type="presParOf" srcId="{41FECA7A-1A58-47D4-B1CA-DD5F1647E742}" destId="{219E50B3-D48D-49AC-8B72-FDCCE041D2A5}" srcOrd="3" destOrd="0" presId="urn:microsoft.com/office/officeart/2005/8/layout/default"/>
    <dgm:cxn modelId="{C8FA3928-A311-4D48-8692-BC2F04C24746}" type="presParOf" srcId="{41FECA7A-1A58-47D4-B1CA-DD5F1647E742}" destId="{B5B672EB-ED80-4592-ADD0-2DCA8177B42C}" srcOrd="4" destOrd="0" presId="urn:microsoft.com/office/officeart/2005/8/layout/default"/>
    <dgm:cxn modelId="{1E75AFF9-5D18-4EAB-BA0D-CDBB9969124D}" type="presParOf" srcId="{41FECA7A-1A58-47D4-B1CA-DD5F1647E742}" destId="{675EBFB9-44BD-4AC4-8DEE-8EA4F94488EF}" srcOrd="5" destOrd="0" presId="urn:microsoft.com/office/officeart/2005/8/layout/default"/>
    <dgm:cxn modelId="{F5E57536-683B-4B87-8DB4-8B557897F685}" type="presParOf" srcId="{41FECA7A-1A58-47D4-B1CA-DD5F1647E742}" destId="{C794E1CF-C2AB-409E-98AC-F5648E072CD2}" srcOrd="6" destOrd="0" presId="urn:microsoft.com/office/officeart/2005/8/layout/default"/>
    <dgm:cxn modelId="{B3B4C61B-8A06-4BAB-B0EB-2EC99029356B}" type="presParOf" srcId="{41FECA7A-1A58-47D4-B1CA-DD5F1647E742}" destId="{77C8F808-33A2-4CFA-AB4F-BFE618608F4C}" srcOrd="7" destOrd="0" presId="urn:microsoft.com/office/officeart/2005/8/layout/default"/>
    <dgm:cxn modelId="{C9B59622-20ED-42CC-9EF1-D7EB1D8CEEAB}" type="presParOf" srcId="{41FECA7A-1A58-47D4-B1CA-DD5F1647E742}" destId="{64018E73-5952-41DD-AA4D-16B7A388D46C}" srcOrd="8" destOrd="0" presId="urn:microsoft.com/office/officeart/2005/8/layout/default"/>
    <dgm:cxn modelId="{456BC79F-0B9A-4984-A62F-95C4A332EFFC}" type="presParOf" srcId="{41FECA7A-1A58-47D4-B1CA-DD5F1647E742}" destId="{5AA7510B-E9FD-49B6-932E-45EB30E25D31}" srcOrd="9" destOrd="0" presId="urn:microsoft.com/office/officeart/2005/8/layout/default"/>
    <dgm:cxn modelId="{69985AD9-FECA-4040-9718-FF393E1D3922}" type="presParOf" srcId="{41FECA7A-1A58-47D4-B1CA-DD5F1647E742}" destId="{CFD69F4F-CD86-4672-A763-192BF491EE4F}" srcOrd="10" destOrd="0" presId="urn:microsoft.com/office/officeart/2005/8/layout/default"/>
    <dgm:cxn modelId="{F16B23A5-00BB-426A-A00C-FBDC9E95D12B}" type="presParOf" srcId="{41FECA7A-1A58-47D4-B1CA-DD5F1647E742}" destId="{02A02C93-661E-4541-9141-6337805978A3}" srcOrd="11" destOrd="0" presId="urn:microsoft.com/office/officeart/2005/8/layout/default"/>
    <dgm:cxn modelId="{8A51CA74-6AA2-438C-9D68-249E9142786C}" type="presParOf" srcId="{41FECA7A-1A58-47D4-B1CA-DD5F1647E742}" destId="{680202BB-2B41-4ADC-8529-72E12F7F8873}" srcOrd="12" destOrd="0" presId="urn:microsoft.com/office/officeart/2005/8/layout/default"/>
    <dgm:cxn modelId="{ED476E2F-8C8E-4D4E-899D-A580F4803585}" type="presParOf" srcId="{41FECA7A-1A58-47D4-B1CA-DD5F1647E742}" destId="{7D154AFB-217E-45F1-8D16-A1E0477DF311}" srcOrd="13" destOrd="0" presId="urn:microsoft.com/office/officeart/2005/8/layout/default"/>
    <dgm:cxn modelId="{F07BA551-C906-4E11-AA8E-C0EABEA6AA4D}" type="presParOf" srcId="{41FECA7A-1A58-47D4-B1CA-DD5F1647E742}" destId="{69A2926C-16EF-4974-9850-90FF4C73134F}" srcOrd="14" destOrd="0" presId="urn:microsoft.com/office/officeart/2005/8/layout/default"/>
    <dgm:cxn modelId="{AF718AD8-2D05-405C-8E10-EABE676AE4ED}" type="presParOf" srcId="{41FECA7A-1A58-47D4-B1CA-DD5F1647E742}" destId="{D299A9FE-82C3-47A4-91AC-FFA103E623ED}" srcOrd="15" destOrd="0" presId="urn:microsoft.com/office/officeart/2005/8/layout/default"/>
    <dgm:cxn modelId="{AEB95820-530B-412B-9D83-D886715DDCB7}" type="presParOf" srcId="{41FECA7A-1A58-47D4-B1CA-DD5F1647E742}" destId="{805BFB55-0062-40E5-84E1-6A2CEB931CDC}" srcOrd="16" destOrd="0" presId="urn:microsoft.com/office/officeart/2005/8/layout/default"/>
    <dgm:cxn modelId="{03309D1F-7BA2-44D2-B5B1-A271606A1E18}" type="presParOf" srcId="{41FECA7A-1A58-47D4-B1CA-DD5F1647E742}" destId="{AF78B355-851B-4A02-AA60-59853332286B}" srcOrd="17" destOrd="0" presId="urn:microsoft.com/office/officeart/2005/8/layout/default"/>
    <dgm:cxn modelId="{18AF740D-EB3C-44E8-B656-39F3A57D10D3}" type="presParOf" srcId="{41FECA7A-1A58-47D4-B1CA-DD5F1647E742}" destId="{AA64D228-7276-4DBC-A74B-71AE40C3E8D6}" srcOrd="18" destOrd="0" presId="urn:microsoft.com/office/officeart/2005/8/layout/default"/>
    <dgm:cxn modelId="{63E81708-3F18-4EA1-A608-CE8318F041A9}" type="presParOf" srcId="{41FECA7A-1A58-47D4-B1CA-DD5F1647E742}" destId="{671767F4-50ED-446F-B6AE-82EEEF783C8B}" srcOrd="19" destOrd="0" presId="urn:microsoft.com/office/officeart/2005/8/layout/default"/>
    <dgm:cxn modelId="{3F15EF42-622E-42F0-A7FD-0CE6E0E05635}" type="presParOf" srcId="{41FECA7A-1A58-47D4-B1CA-DD5F1647E742}" destId="{E51CF596-6419-4FB9-8B08-6167C0A9820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57AE-AA2C-4F93-9A02-62524BFDB4F5}">
      <dsp:nvSpPr>
        <dsp:cNvPr id="0" name=""/>
        <dsp:cNvSpPr/>
      </dsp:nvSpPr>
      <dsp:spPr>
        <a:xfrm>
          <a:off x="1027258" y="559"/>
          <a:ext cx="2175109" cy="1305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Core</a:t>
          </a:r>
        </a:p>
      </dsp:txBody>
      <dsp:txXfrm>
        <a:off x="1027258" y="559"/>
        <a:ext cx="2175109" cy="1305065"/>
      </dsp:txXfrm>
    </dsp:sp>
    <dsp:sp modelId="{CF20FCC2-ED5B-4797-84A2-07F0EDD8FDA6}">
      <dsp:nvSpPr>
        <dsp:cNvPr id="0" name=""/>
        <dsp:cNvSpPr/>
      </dsp:nvSpPr>
      <dsp:spPr>
        <a:xfrm>
          <a:off x="3419878" y="559"/>
          <a:ext cx="2175109" cy="1305065"/>
        </a:xfrm>
        <a:prstGeom prst="rect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Crust</a:t>
          </a:r>
        </a:p>
      </dsp:txBody>
      <dsp:txXfrm>
        <a:off x="3419878" y="559"/>
        <a:ext cx="2175109" cy="1305065"/>
      </dsp:txXfrm>
    </dsp:sp>
    <dsp:sp modelId="{B5B672EB-ED80-4592-ADD0-2DCA8177B42C}">
      <dsp:nvSpPr>
        <dsp:cNvPr id="0" name=""/>
        <dsp:cNvSpPr/>
      </dsp:nvSpPr>
      <dsp:spPr>
        <a:xfrm>
          <a:off x="5812498" y="559"/>
          <a:ext cx="2175109" cy="130506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Earthquake</a:t>
          </a:r>
        </a:p>
      </dsp:txBody>
      <dsp:txXfrm>
        <a:off x="5812498" y="559"/>
        <a:ext cx="2175109" cy="1305065"/>
      </dsp:txXfrm>
    </dsp:sp>
    <dsp:sp modelId="{C794E1CF-C2AB-409E-98AC-F5648E072CD2}">
      <dsp:nvSpPr>
        <dsp:cNvPr id="0" name=""/>
        <dsp:cNvSpPr/>
      </dsp:nvSpPr>
      <dsp:spPr>
        <a:xfrm>
          <a:off x="8205119" y="559"/>
          <a:ext cx="2175109" cy="1305065"/>
        </a:xfrm>
        <a:prstGeom prst="rect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Fault</a:t>
          </a:r>
        </a:p>
      </dsp:txBody>
      <dsp:txXfrm>
        <a:off x="8205119" y="559"/>
        <a:ext cx="2175109" cy="1305065"/>
      </dsp:txXfrm>
    </dsp:sp>
    <dsp:sp modelId="{64018E73-5952-41DD-AA4D-16B7A388D46C}">
      <dsp:nvSpPr>
        <dsp:cNvPr id="0" name=""/>
        <dsp:cNvSpPr/>
      </dsp:nvSpPr>
      <dsp:spPr>
        <a:xfrm>
          <a:off x="1027258" y="1523136"/>
          <a:ext cx="2175109" cy="130506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Hot spot</a:t>
          </a:r>
        </a:p>
      </dsp:txBody>
      <dsp:txXfrm>
        <a:off x="1027258" y="1523136"/>
        <a:ext cx="2175109" cy="1305065"/>
      </dsp:txXfrm>
    </dsp:sp>
    <dsp:sp modelId="{CFD69F4F-CD86-4672-A763-192BF491EE4F}">
      <dsp:nvSpPr>
        <dsp:cNvPr id="0" name=""/>
        <dsp:cNvSpPr/>
      </dsp:nvSpPr>
      <dsp:spPr>
        <a:xfrm>
          <a:off x="3419878" y="1523136"/>
          <a:ext cx="2175109" cy="130506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Lava</a:t>
          </a:r>
        </a:p>
      </dsp:txBody>
      <dsp:txXfrm>
        <a:off x="3419878" y="1523136"/>
        <a:ext cx="2175109" cy="1305065"/>
      </dsp:txXfrm>
    </dsp:sp>
    <dsp:sp modelId="{680202BB-2B41-4ADC-8529-72E12F7F8873}">
      <dsp:nvSpPr>
        <dsp:cNvPr id="0" name=""/>
        <dsp:cNvSpPr/>
      </dsp:nvSpPr>
      <dsp:spPr>
        <a:xfrm>
          <a:off x="5812498" y="1523136"/>
          <a:ext cx="2175109" cy="130506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Magma</a:t>
          </a:r>
        </a:p>
      </dsp:txBody>
      <dsp:txXfrm>
        <a:off x="5812498" y="1523136"/>
        <a:ext cx="2175109" cy="1305065"/>
      </dsp:txXfrm>
    </dsp:sp>
    <dsp:sp modelId="{69A2926C-16EF-4974-9850-90FF4C73134F}">
      <dsp:nvSpPr>
        <dsp:cNvPr id="0" name=""/>
        <dsp:cNvSpPr/>
      </dsp:nvSpPr>
      <dsp:spPr>
        <a:xfrm>
          <a:off x="8205119" y="1523136"/>
          <a:ext cx="2175109" cy="1305065"/>
        </a:xfrm>
        <a:prstGeom prst="rect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Mantle</a:t>
          </a:r>
        </a:p>
      </dsp:txBody>
      <dsp:txXfrm>
        <a:off x="8205119" y="1523136"/>
        <a:ext cx="2175109" cy="1305065"/>
      </dsp:txXfrm>
    </dsp:sp>
    <dsp:sp modelId="{805BFB55-0062-40E5-84E1-6A2CEB931CDC}">
      <dsp:nvSpPr>
        <dsp:cNvPr id="0" name=""/>
        <dsp:cNvSpPr/>
      </dsp:nvSpPr>
      <dsp:spPr>
        <a:xfrm>
          <a:off x="2223568" y="3045712"/>
          <a:ext cx="2175109" cy="130506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Plate</a:t>
          </a:r>
        </a:p>
      </dsp:txBody>
      <dsp:txXfrm>
        <a:off x="2223568" y="3045712"/>
        <a:ext cx="2175109" cy="1305065"/>
      </dsp:txXfrm>
    </dsp:sp>
    <dsp:sp modelId="{AA64D228-7276-4DBC-A74B-71AE40C3E8D6}">
      <dsp:nvSpPr>
        <dsp:cNvPr id="0" name=""/>
        <dsp:cNvSpPr/>
      </dsp:nvSpPr>
      <dsp:spPr>
        <a:xfrm>
          <a:off x="4616188" y="3045712"/>
          <a:ext cx="2175109" cy="1305065"/>
        </a:xfrm>
        <a:prstGeom prst="rect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Ring of Fire</a:t>
          </a:r>
        </a:p>
      </dsp:txBody>
      <dsp:txXfrm>
        <a:off x="4616188" y="3045712"/>
        <a:ext cx="2175109" cy="1305065"/>
      </dsp:txXfrm>
    </dsp:sp>
    <dsp:sp modelId="{E51CF596-6419-4FB9-8B08-6167C0A9820E}">
      <dsp:nvSpPr>
        <dsp:cNvPr id="0" name=""/>
        <dsp:cNvSpPr/>
      </dsp:nvSpPr>
      <dsp:spPr>
        <a:xfrm>
          <a:off x="7008809" y="3045712"/>
          <a:ext cx="2175109" cy="130506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Volcano</a:t>
          </a:r>
        </a:p>
      </dsp:txBody>
      <dsp:txXfrm>
        <a:off x="7008809" y="3045712"/>
        <a:ext cx="2175109" cy="130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10:38:17.4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4087 0,'-99'0,"0"5,-28 7,23-3,1-4,-77-7,38 0,-1190 2,1323 0,0 0,0 1,0 0,1 0,-1 1,0 0,1 1,0 0,-1 0,1 0,0 1,1 0,-1 1,1 0,0 0,0 1,0 0,1 0,0 0,0 1,1 0,-1 0,2 0,-1 1,1-1,0 1,0 0,1 1,0 0,-3 17,2 0,1 1,0 0,3 0,0-1,3 21,-1 19,-3-3,0-32,1 0,1-1,6 31,-6-54,1 0,1 1,-1-1,1 0,1 0,-1 0,1-1,0 1,5 5,5 4,1 0,14 11,-21-20,19 22,9 8,-23-26,0-1,1 0,1-1,-1-1,1 0,1 0,-1-2,1 0,1-1,-1 0,1-2,-1 0,1 0,7-1,134-4,-60 0,-70 1,1-2,-1-2,1 0,20-8,-5 1,15 1,3 5,1 2,0 4,13 2,31 1,-32-2,3 0,10-4,-49-2,-1-2,0-2,0-1,5-4,-23 8,34-12,61-16,-91 27,-1-1,9-5,-12 4,0 2,1 0,9-1,-18 6,-1-1,0 0,0 0,0-2,0 1,4-4,-11 6,0 0,-1-1,1 0,-1 0,1 0,-1 0,0 0,0-1,0 1,0-1,-1 0,1 0,-1 0,0 0,-1 0,1 0,0-4,7-31,-2 0,-2-1,0-16,-2-119,-3 156,-1-177,1 172</inkml:trace>
  <inkml:trace contextRef="#ctx0" brushRef="#br0" timeOffset="5921.095">0 556,'1246'0,"-1223"0</inkml:trace>
  <inkml:trace contextRef="#ctx0" brushRef="#br0" timeOffset="9489.873">1032 187,'2'4,"-1"0,1 0,0-1,0 1,1 0,-1-1,1 1,0-1,-1 0,1 0,1 0,-1 0,1 0,5 6,157 156,-142-142,-12-11,0 0,-1 1,0 0,8 12,-17-21,0 0,0 0,0 0,0 0,-1 0,1 0,-1 0,0 0,0 0,-1 1,1-1,-1 0,0 1,0-1,-1 0,1 1,-1-1,0 0,0 0,0 1,-1-1,-3 9,-28 63,29-68,0-1,0 0,-1 1,0-2,-1 1,0 0,0-1,-2 1,-1 0,0 1,1 0,-1 1,2 0,-1 0,1 1,0 0,1 0,1 0,-1 1,1 0,1 0,0 0,-6 15,-12 24,13-31,0 0,1 1,1 0,1 2,1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7T10:45:40.6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4540 237,'-629'0,"573"3,0 3,1 1,-6 5,-15 1,-10-2,-3-6,-33-6,-68 3,88 11,53-6,-18-1,-78 9,82-7,-54 0,113-8,-4 0,-1 0,1 0,0 1,-1 1,-1 0,7-1,1-1,0 1,0 0,0 0,-1 0,1 0,0 1,1-1,-1 0,0 1,0-1,1 1,-1 0,0 0,1 0,0 0,-1 0,1 0,0 0,0 0,0 0,-2 6,1 0,0-1,0 1,1 0,0 0,0 0,1 0,0 2,0-6,1 0,-1 1,1-1,-1 0,1 0,1 1,-1-1,0 0,1 0,0 0,0-1,0 1,1 0,-1-1,3 3,20 18,-18-18,0 0,0 1,0 1,-1-1,0 1,0 0,-1 0,0 0,-1 1,2 2,19 65,8 40,-30-107,1 0,0 0,0 0,1 0,4 5,7 12,-6-6,1-1,1 0,1 0,13 13,-21-26,1 0,0-1,0 0,0 0,1 0,-1-1,1 0,1 0,-1-1,0 0,1 0,-1-1,1 0,0 0,2 0,35 1,1-1,0-2,11-3,34 0,1093 3,-1171-1,1 0,0-1,0 0,0-2,-1 1,0-2,1 0,-2 0,1-1,-1-1,0 0,0 0,-1-2,1 1,-2-1,2-2,-8 6,1-1,-1 1,0-1,-1 0,1 0,-1 0,-1-1,1 1,-1-1,0 1,0-1,-1 0,0 0,0-5,1-19,-1 1,-4-27,2 14,0 13,2 19,-1-1,0 0,-1 0,0 1,-1-1,0 0,-1 1,0 0,-1 0,-5-11,4 12,0 0,1-1,0 0,1 0,0 0,1 0,-2-10,2-12,1-34,-1-10,2 72,-1-1,0 1,0 0,0 0,-1 1,0-1,1 0,-2 0,0-1,-9-12</inkml:trace>
  <inkml:trace contextRef="#ctx0" brushRef="#br0" timeOffset="3737.659">0 561,'685'0,"-656"-1,0-2,25-5,-19 2,25-1,339 5,-205 4,47-2,-212 0</inkml:trace>
  <inkml:trace contextRef="#ctx0" brushRef="#br0" timeOffset="7578.438">1430 138,'-1'40,"0"-14,1 0,1 2,0-21,0 0,0 0,0 0,1 0,0 0,1 0,0 0,0-1,2 4,22 41,-22-38,2 0,-1-1,2 0,-1-1,2 0,0 1,-8-11,1 1,0 0,-1 0,1 1,-1-1,0 0,0 0,0 1,0-1,0 0,0 1,-1-1,1 1,-1-1,1 1,-1-1,0 1,0-1,0 1,-1-1,1 1,-1-1,1 1,-1-1,0 1,0-1,0 1,-5 8,1-1,-2 0,0 0,0-1,-6 6,-18 27,2 20,23-47,0 1,-2-1,0 0,-3 3,10-17,-34 51,-3-3,-1-1,-21 17,56-61,1 1,-1-1,1 1,0 0,1-1,-1 1,0 3,-4 7,-3 3</inkml:trace>
  <inkml:trace contextRef="#ctx0" brushRef="#br0" timeOffset="10767.268">1721 509,'-21'0,"7"1,0-2,-1 1,-11-3,22 2,-1-1,0 1,1-1,-1 1,1-1,-1 0,1-1,0 1,0-1,0 0,0 0,1 0,-2-1,-76-60,18-4,36 37,-2 1,-19-16,-36-23,-42-49,120 113,0 0,0 1,0-1,-1 1,1 0,-1 1,0 0,0 0,-1 0,1 1,0 0,-1 0,0 1,1 0,-1 1,0-1,1 1,-1 1,0-1,1 2,-3-1,7 0,1 0,-1 0,0 0,1 0,-1 0,1 0,-1 1,0 0,2-2,0 1,1-1,-1 1,0 0,1-1,-1 1,0 0,1-1,-1 1,1 0,-1 0,1-1,0 1,-1 0,1 0,0 0,-1 0,1 0,0-1,0 1,0 0,0 0,0 0,0 0,0 0,0 0,0 0,5 9</inkml:trace>
  <inkml:trace contextRef="#ctx0" brushRef="#br0" timeOffset="13787.345">1694 615,'-6'1,"1"0,-1 0,1 0,-1 1,1 0,0 0,0 0,-1 1,2 0,-1 0,0 0,1 0,-1 1,1-1,-1 2,-1 0,-1 1,1-1,-1-1,-1 1,1-1,-1-1,0 1,-12 3,1 0,0 2,1 0,0 1,0 1,1 0,-7 7,19-12,-1 0,1 0,1 1,-1 0,1 0,0 0,-1 3,0 0,0-1,-1 1,0-1,0-1,0 0,0 1,1 0,0-1,1 1,0 1,0 1,1-3,0 0,-1-1,1 1,-1-1,-1 1,0-1,0-1,0 1,-4 3,-14 10,6-6,1 1,-4 6,-5 0,21-18,0 0,0 0,1 0,-1 1,1 0,-1-1,-1 4,-3 5,-1-1,0 1,-1-1,-1-1,0 0,0 0,-1-1,-4 2,-3 2,1 2,0 0,-3 5,8-5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034B-1F6E-4C7B-95B5-1881B10A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A3DE0-A3BC-4896-8A0D-7CDE724AB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3C38-BF09-4480-9464-EF388056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8A82B-8F78-4994-A403-05C7BFA8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3EB4-EED2-4107-9219-C27B3D36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A32-D4B7-4534-96F8-F60AE883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8AFC6-0445-4F4E-AA82-6427311A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529B-A37C-418C-9B2D-D5D44480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EE13C-EF45-460B-BB33-181FDC64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6081-2847-4857-9863-D823F6AB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6398F-C728-4D2C-A02C-64A360430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DC18-8B28-4E0C-8446-02B0B3591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AACD-CAF0-4FAF-A4BA-04C62547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543DA-7751-440A-A4B4-CC5AC53A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07FC5-62A5-4376-938F-52E16997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4538-472D-4232-91B9-CD1C0B78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BDB7-5FEF-475D-9FF1-F7B21F19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E7B89-FA0B-4F75-9791-BA4C6D4F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0792-2BB3-4A77-84B4-C206285F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93A0A-0748-40FE-A71D-EB708BBC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D475-DB53-4B42-B61A-964863B5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55E9-0CCE-4927-830A-A3123D08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9394-4AAE-4FF5-BF1A-7C9B156E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13D98-CB7A-4475-B98C-74AF0163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1E642-CABA-4D47-9585-AB36A493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F7EF-6C44-4910-8DD5-6616B568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6486-F619-4E26-95A4-87D14847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DBDEC-515C-450C-8403-628D5DBE1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066C6-4F60-490B-BA43-C909C01A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AEA8-D97A-4DE8-9066-5851C030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D05DC-8246-4D80-9E47-105C13D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CDC8-793A-4316-A563-C983AA8F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4B63B-6595-4329-BFE0-218E8934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20523-AC6C-46B8-962E-AB3EF99D6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CB413-D522-40A7-915F-44B81A3A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8B44A-93D6-4343-B8C5-2EDC96D03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0BE27-5996-4A17-9E6C-66D25B55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E2B06-57E5-4E0D-B6CB-F0943C0D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3F58F-CDAA-4C23-B70B-38816A7D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878B-5797-4028-8958-AE029AE3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225A9-F9DB-4D38-9A63-B288BAAD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96367-1488-4D91-A5F2-6D939AC8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F270D-5BF8-4EF4-AAFE-A4FC9EF5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F7DB7-465B-47DC-87D5-100B2787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D7F81-8307-4AD4-82EE-F49A8CB9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26F44-D308-44A1-995D-00708509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31A7-5344-4E2B-8AE3-949CEC38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C579-0315-4433-9441-AFF9A061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767E0-C366-4068-9F9D-8AAACD7A5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58B07-FB49-47E6-8165-401AD40A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2B0C1-C70D-4E6E-A2A5-002A548D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E895-4F2C-40C9-A048-B4FEF7C9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4FD9-FB27-4050-8AC7-EFF401F2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D4929-4FFC-4CAC-8C94-464411AED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8842D-BFA8-4DA4-A463-FEB92B0F0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1531-2810-480D-A8CC-BFD0B8CA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82B6-9760-4359-AF24-725A49C7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1F7F1-D613-49D3-A343-47360E3A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4E4E6-2C2E-400E-9CC2-CEB617C7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3114B-EA29-433E-8777-055106D4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43EB-8B89-4205-863E-49C2A2D95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3356-7B71-4287-86E7-7195932104E9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A261-F628-4056-AA8B-7EA42C145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14C6-817B-467C-A4FD-92171BFED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D62E-7CCF-4121-8AAC-0F6A2F87B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venturesingeology.com/2010/12/08/and-now-to-your-local-earthquake-forecas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desibantu.com/volcano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pg.stackexchange.com/questions/79595/can-you-enlarge-reduce-the-planet-you-stand-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Volcan_de_Colima_2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desibantu.com/volcano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science.stackexchange.com/questions/240/is-the-earths-hot-inner-core-necessary-for-lif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pg.stackexchange.com/questions/79595/can-you-enlarge-reduce-the-planet-you-stand-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venturesingeology.com/2010/12/08/and-now-to-your-local-earthquake-forecas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page.com/2016/07/some-earthquakes-on-san-andreas-faul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science.stackexchange.com/questions/8409/what-is-difference-between-divergent-boundary-and-hot-spo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dataofdrvhp.blogspot.com/2013/08/liquid-gold-farmers-in-nepal-find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A3867-43F7-40F2-B438-B5656F906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Volcanoes and Earthquakes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4B14D-189C-481B-AE1E-2185F8FED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Vocabulary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mountain&#10;&#10;Description automatically generated">
            <a:extLst>
              <a:ext uri="{FF2B5EF4-FFF2-40B4-BE49-F238E27FC236}">
                <a16:creationId xmlns:a16="http://schemas.microsoft.com/office/drawing/2014/main" id="{3CBFFC93-A1C5-4436-B97F-68BC246E2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4" r="-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Picture 4" descr="A picture containing nature, sky, water, outdoor&#10;&#10;Description automatically generated">
            <a:extLst>
              <a:ext uri="{FF2B5EF4-FFF2-40B4-BE49-F238E27FC236}">
                <a16:creationId xmlns:a16="http://schemas.microsoft.com/office/drawing/2014/main" id="{A50F6AC8-D4E3-4D4C-BD8D-0A7DE347F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203" r="2" b="1201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A29A5-C1FE-4D10-BA48-0BB8502922D1}"/>
              </a:ext>
            </a:extLst>
          </p:cNvPr>
          <p:cNvSpPr txBox="1"/>
          <p:nvPr/>
        </p:nvSpPr>
        <p:spPr>
          <a:xfrm>
            <a:off x="9431290" y="3107496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desibantu.com/volca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3847A-61D3-470F-AA7A-53FE0D70CF5C}"/>
              </a:ext>
            </a:extLst>
          </p:cNvPr>
          <p:cNvSpPr txBox="1"/>
          <p:nvPr/>
        </p:nvSpPr>
        <p:spPr>
          <a:xfrm>
            <a:off x="2037996" y="6336212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dventuresingeology.com/2010/12/08/and-now-to-your-local-earthquake-forecas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4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A8E3-D599-41CE-B63C-F1F3E88F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Mantle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C793-8645-42FD-8793-1C9DD050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middle layer of Earth</a:t>
            </a:r>
          </a:p>
          <a:p>
            <a:pPr lvl="1"/>
            <a:r>
              <a:rPr lang="en-US" dirty="0"/>
              <a:t>Earth’s </a:t>
            </a:r>
            <a:r>
              <a:rPr lang="en-US" u="sng" dirty="0"/>
              <a:t>mantle</a:t>
            </a:r>
            <a:r>
              <a:rPr lang="en-US" dirty="0"/>
              <a:t> has a layer of partly melted rock ear the top.</a:t>
            </a:r>
          </a:p>
          <a:p>
            <a:endParaRPr lang="en-US" dirty="0"/>
          </a:p>
        </p:txBody>
      </p:sp>
      <p:pic>
        <p:nvPicPr>
          <p:cNvPr id="5" name="Picture 4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16F00CA3-0F32-462B-8CED-728356E4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4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8BBC7-0AF4-498E-880D-BC3A79E04E0E}"/>
              </a:ext>
            </a:extLst>
          </p:cNvPr>
          <p:cNvSpPr txBox="1"/>
          <p:nvPr/>
        </p:nvSpPr>
        <p:spPr>
          <a:xfrm>
            <a:off x="9245295" y="601786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pg.stackexchange.com/questions/79595/can-you-enlarge-reduce-the-planet-you-stand-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CC3423-DF5F-4598-ADF8-67D349C01612}"/>
                  </a:ext>
                </a:extLst>
              </p14:cNvPr>
              <p14:cNvContentPartPr/>
              <p14:nvPr/>
            </p14:nvContentPartPr>
            <p14:xfrm>
              <a:off x="5305035" y="1092780"/>
              <a:ext cx="1657125" cy="471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CC3423-DF5F-4598-ADF8-67D349C016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6035" y="1083787"/>
                <a:ext cx="1674765" cy="488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4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79D2-99C1-4E71-A362-11086C87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6C70-7703-4AD5-96C2-214A8CDC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large section of Earth’s crust and solid upper part of the mantle.</a:t>
            </a:r>
          </a:p>
          <a:p>
            <a:pPr lvl="1"/>
            <a:r>
              <a:rPr lang="en-US" sz="2000" dirty="0"/>
              <a:t>The edges of some</a:t>
            </a:r>
            <a:r>
              <a:rPr lang="en-US" sz="2000" u="sng" dirty="0"/>
              <a:t> plates</a:t>
            </a:r>
            <a:r>
              <a:rPr lang="en-US" sz="2000" dirty="0"/>
              <a:t> meet on land.</a:t>
            </a:r>
          </a:p>
          <a:p>
            <a:endParaRPr lang="en-US" sz="2000" dirty="0"/>
          </a:p>
        </p:txBody>
      </p:sp>
      <p:pic>
        <p:nvPicPr>
          <p:cNvPr id="1026" name="Picture 2" descr="Image result for earth's plate">
            <a:extLst>
              <a:ext uri="{FF2B5EF4-FFF2-40B4-BE49-F238E27FC236}">
                <a16:creationId xmlns:a16="http://schemas.microsoft.com/office/drawing/2014/main" id="{2E96C961-E76F-48BB-8007-0BA588CFF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r="7962" b="-2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3FCB-6058-410C-AE62-BCD23FAA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Ring of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853B-3406-4925-85C2-0216D2A4E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An area in the Pacific Ocean where many volcanoes form.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Ring of Fire</a:t>
            </a:r>
            <a:r>
              <a:rPr lang="en-US" dirty="0"/>
              <a:t> includes volcanoes that form along plate boundaries.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9CDD529-2695-4CBE-B983-2B01BF57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1" y="2773680"/>
            <a:ext cx="7955280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941EE-29A2-42CB-958D-C0BAE7F7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Volcano</a:t>
            </a:r>
          </a:p>
        </p:txBody>
      </p:sp>
      <p:pic>
        <p:nvPicPr>
          <p:cNvPr id="8" name="Picture 7" descr="A view of a mountain&#10;&#10;Description automatically generated">
            <a:extLst>
              <a:ext uri="{FF2B5EF4-FFF2-40B4-BE49-F238E27FC236}">
                <a16:creationId xmlns:a16="http://schemas.microsoft.com/office/drawing/2014/main" id="{A03667F1-81B9-4C8B-A0B7-BFD9BBF79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6" r="-2" b="-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4" descr="A picture containing nature, sky, water, outdoor&#10;&#10;Description automatically generated">
            <a:extLst>
              <a:ext uri="{FF2B5EF4-FFF2-40B4-BE49-F238E27FC236}">
                <a16:creationId xmlns:a16="http://schemas.microsoft.com/office/drawing/2014/main" id="{83AE6CFF-E7F4-48EB-904B-7C2CE13DE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51" r="13172" b="-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2DFF-F155-44C8-933D-A1BB728F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A mountain made from melted rock that comes to Earth’s surface and hardens.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Lava erupts from the </a:t>
            </a:r>
            <a:r>
              <a:rPr lang="en-US" sz="2200" u="sng" dirty="0">
                <a:solidFill>
                  <a:schemeClr val="bg1"/>
                </a:solidFill>
              </a:rPr>
              <a:t>volcano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E0FA0-8832-4F9A-AA1E-2924E83BCCEA}"/>
              </a:ext>
            </a:extLst>
          </p:cNvPr>
          <p:cNvSpPr txBox="1"/>
          <p:nvPr/>
        </p:nvSpPr>
        <p:spPr>
          <a:xfrm>
            <a:off x="9358600" y="3905998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desibantu.com/volca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D059D-D6F1-4B17-A069-BB89686496D3}"/>
              </a:ext>
            </a:extLst>
          </p:cNvPr>
          <p:cNvSpPr txBox="1"/>
          <p:nvPr/>
        </p:nvSpPr>
        <p:spPr>
          <a:xfrm>
            <a:off x="3645746" y="390191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Volcan_de_Colima_2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4640-C5E3-4D94-AA1B-C91712A4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Vocabulary Words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C8E9A3-A829-483A-B6EE-714D197A9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062623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6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27CF-9B65-4429-B451-10CC23E1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BEBD-E2D7-49B0-BF52-55C06021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center part of Earth.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Earth’s </a:t>
            </a:r>
            <a:r>
              <a:rPr lang="en-US" u="sng" dirty="0"/>
              <a:t>core</a:t>
            </a:r>
            <a:r>
              <a:rPr lang="en-US" dirty="0"/>
              <a:t> is solid metal surrounded by liquid metal.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E60CA6B9-60C5-47E7-938E-F496615A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3955AD-4EE4-448B-8ED0-CC9754BBD661}"/>
              </a:ext>
            </a:extLst>
          </p:cNvPr>
          <p:cNvSpPr txBox="1"/>
          <p:nvPr/>
        </p:nvSpPr>
        <p:spPr>
          <a:xfrm>
            <a:off x="9245295" y="601786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arthscience.stackexchange.com/questions/240/is-the-earths-hot-inner-core-necessary-for-lif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A3959-3255-41FC-8C27-241FF1AB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Crust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9A46-1B79-44A6-ADAF-6498A07B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top layer of Earth.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Mountains and hills are part of Earth’s </a:t>
            </a:r>
            <a:r>
              <a:rPr lang="en-US" sz="2000" u="sng" dirty="0"/>
              <a:t>crust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5" name="Picture 4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0D4F778C-9CE9-48F0-BF1A-66B6C7F0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8336" y="643467"/>
            <a:ext cx="5369622" cy="541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EC25D-B0B7-452D-8334-BC9A5C151319}"/>
              </a:ext>
            </a:extLst>
          </p:cNvPr>
          <p:cNvSpPr txBox="1"/>
          <p:nvPr/>
        </p:nvSpPr>
        <p:spPr>
          <a:xfrm>
            <a:off x="8800916" y="5853611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pg.stackexchange.com/questions/79595/can-you-enlarge-reduce-the-planet-you-stand-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FDC1B5-0D16-4FC6-9848-39D7BD364EE1}"/>
                  </a:ext>
                </a:extLst>
              </p14:cNvPr>
              <p14:cNvContentPartPr/>
              <p14:nvPr/>
            </p14:nvContentPartPr>
            <p14:xfrm>
              <a:off x="5305035" y="751760"/>
              <a:ext cx="1471725" cy="3899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FDC1B5-0D16-4FC6-9848-39D7BD364E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6035" y="742766"/>
                <a:ext cx="1489366" cy="4076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40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D49-BB30-473F-8727-69B8244D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Earthquake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06C89-FAF7-4E2C-A0D6-BD473EAF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shaking of the ground caused by the sudden movement of rock.</a:t>
            </a:r>
          </a:p>
          <a:p>
            <a:pPr lvl="1"/>
            <a:r>
              <a:rPr lang="en-US" sz="2000" dirty="0"/>
              <a:t>An </a:t>
            </a:r>
            <a:r>
              <a:rPr lang="en-US" sz="2000" u="sng" dirty="0"/>
              <a:t>earthquake</a:t>
            </a:r>
            <a:r>
              <a:rPr lang="en-US" sz="2000" dirty="0"/>
              <a:t> happens when two plates move suddenly.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close up of a mountain&#10;&#10;Description automatically generated">
            <a:extLst>
              <a:ext uri="{FF2B5EF4-FFF2-40B4-BE49-F238E27FC236}">
                <a16:creationId xmlns:a16="http://schemas.microsoft.com/office/drawing/2014/main" id="{8259D572-1162-444A-B135-6D20CCD33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16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7AB0D1-F677-47EA-B75A-B5F1123C13CF}"/>
              </a:ext>
            </a:extLst>
          </p:cNvPr>
          <p:cNvSpPr txBox="1"/>
          <p:nvPr/>
        </p:nvSpPr>
        <p:spPr>
          <a:xfrm>
            <a:off x="2195500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dventuresingeology.com/2010/12/08/and-now-to-your-local-earthquake-forecas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F140-5AAB-4BAE-A666-DA7580F0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FB3F-6CC1-4859-8CDE-77CE3442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crack in Earth’s crust.</a:t>
            </a:r>
          </a:p>
          <a:p>
            <a:pPr lvl="1"/>
            <a:r>
              <a:rPr lang="en-US" sz="2000" dirty="0"/>
              <a:t>Earthquakes happen along </a:t>
            </a:r>
            <a:r>
              <a:rPr lang="en-US" sz="2000" u="sng" dirty="0"/>
              <a:t>faults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view of the desert&#10;&#10;Description automatically generated">
            <a:extLst>
              <a:ext uri="{FF2B5EF4-FFF2-40B4-BE49-F238E27FC236}">
                <a16:creationId xmlns:a16="http://schemas.microsoft.com/office/drawing/2014/main" id="{3A28B4BF-C6F1-49EE-9637-9DB050A6F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874" r="226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B9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730A21-3787-4D86-85DC-B59B09F1C779}"/>
              </a:ext>
            </a:extLst>
          </p:cNvPr>
          <p:cNvSpPr txBox="1"/>
          <p:nvPr/>
        </p:nvSpPr>
        <p:spPr>
          <a:xfrm>
            <a:off x="2176264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geologypage.com/2016/07/some-earthquakes-on-san-andreas-faul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2873-4C9F-4748-AAA0-FFB42B22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Hot Spot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C4C87-6158-4301-88F8-EE4E18ED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8880" y="2279150"/>
            <a:ext cx="5699759" cy="338714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9CD4-6352-47BB-AA94-065DA54AA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 place where magma rises from deep within the mantle.</a:t>
            </a:r>
          </a:p>
          <a:p>
            <a:pPr lvl="1"/>
            <a:r>
              <a:rPr lang="en-US" dirty="0"/>
              <a:t>The Hawaiian Islands formed above a </a:t>
            </a:r>
            <a:r>
              <a:rPr lang="en-US" u="sng" dirty="0"/>
              <a:t>hot spot</a:t>
            </a:r>
            <a:r>
              <a:rPr lang="en-US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4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58E7E-9D37-45C8-A9D9-57FB7FCB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Lava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3DC13-2B8B-4903-BC78-DDFD77CE8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Melted rock that reaches Earth’s surface.</a:t>
            </a:r>
          </a:p>
          <a:p>
            <a:pPr lvl="1"/>
            <a:r>
              <a:rPr lang="en-US" sz="2000" dirty="0"/>
              <a:t>The volcano erupted </a:t>
            </a:r>
            <a:r>
              <a:rPr lang="en-US" sz="2000" u="sng" dirty="0"/>
              <a:t>lava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5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C8DD0C77-7C40-49E5-BA71-181B0042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270186"/>
            <a:ext cx="6250769" cy="4156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7B535-8F20-4BFD-9460-716F4DEA77E6}"/>
              </a:ext>
            </a:extLst>
          </p:cNvPr>
          <p:cNvSpPr txBox="1"/>
          <p:nvPr/>
        </p:nvSpPr>
        <p:spPr>
          <a:xfrm>
            <a:off x="9108440" y="5226892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iodataofdrvhp.blogspot.com/2013/08/liquid-gold-farmers-in-nepal-fi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5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4792F-4585-4A0F-949F-0D033E99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Magma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1FA9-715C-49E2-9228-37D31FE9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Melted rock under Earth’s surface.</a:t>
            </a:r>
          </a:p>
          <a:p>
            <a:pPr lvl="1"/>
            <a:r>
              <a:rPr lang="en-US" sz="2000" u="sng" dirty="0"/>
              <a:t>Magma</a:t>
            </a:r>
            <a:r>
              <a:rPr lang="en-US" sz="2000" dirty="0"/>
              <a:t> moves inside a volcano.</a:t>
            </a:r>
          </a:p>
          <a:p>
            <a:endParaRPr lang="en-US" sz="2000" dirty="0"/>
          </a:p>
        </p:txBody>
      </p:sp>
      <p:pic>
        <p:nvPicPr>
          <p:cNvPr id="11" name="Picture 10" descr="A close up of a rock&#10;&#10;Description automatically generated">
            <a:extLst>
              <a:ext uri="{FF2B5EF4-FFF2-40B4-BE49-F238E27FC236}">
                <a16:creationId xmlns:a16="http://schemas.microsoft.com/office/drawing/2014/main" id="{13DBD21C-6B72-44B9-8557-57384003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543657"/>
            <a:ext cx="6250769" cy="36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33F12C7439E49B866E9C7724E3B0C" ma:contentTypeVersion="7" ma:contentTypeDescription="Create a new document." ma:contentTypeScope="" ma:versionID="7b89db3c6d2330b0f6d06ac44daf3aa2">
  <xsd:schema xmlns:xsd="http://www.w3.org/2001/XMLSchema" xmlns:xs="http://www.w3.org/2001/XMLSchema" xmlns:p="http://schemas.microsoft.com/office/2006/metadata/properties" xmlns:ns3="0780a0bd-e3b3-4843-b7bb-06a86d09130b" xmlns:ns4="a78f4a8d-7637-4542-935a-1e7b9c9673d4" targetNamespace="http://schemas.microsoft.com/office/2006/metadata/properties" ma:root="true" ma:fieldsID="afb0fe1076defe0bf97aeea56ec029d3" ns3:_="" ns4:_="">
    <xsd:import namespace="0780a0bd-e3b3-4843-b7bb-06a86d09130b"/>
    <xsd:import namespace="a78f4a8d-7637-4542-935a-1e7b9c9673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0a0bd-e3b3-4843-b7bb-06a86d091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f4a8d-7637-4542-935a-1e7b9c967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563360-EF11-42D7-8217-8ED8734E5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0a0bd-e3b3-4843-b7bb-06a86d09130b"/>
    <ds:schemaRef ds:uri="a78f4a8d-7637-4542-935a-1e7b9c967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28E878-7628-4E10-B51B-D79AA71496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2EC68-F16D-4D63-987C-9371CDEC1F5C}">
  <ds:schemaRefs>
    <ds:schemaRef ds:uri="http://purl.org/dc/terms/"/>
    <ds:schemaRef ds:uri="http://purl.org/dc/dcmitype/"/>
    <ds:schemaRef ds:uri="http://purl.org/dc/elements/1.1/"/>
    <ds:schemaRef ds:uri="a78f4a8d-7637-4542-935a-1e7b9c9673d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780a0bd-e3b3-4843-b7bb-06a86d0913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Volcanoes and Earthquakes</vt:lpstr>
      <vt:lpstr>Vocabulary Words</vt:lpstr>
      <vt:lpstr>Core</vt:lpstr>
      <vt:lpstr>Crust</vt:lpstr>
      <vt:lpstr>Earthquake</vt:lpstr>
      <vt:lpstr>Fault</vt:lpstr>
      <vt:lpstr>Hot Spot</vt:lpstr>
      <vt:lpstr>Lava</vt:lpstr>
      <vt:lpstr>Magma</vt:lpstr>
      <vt:lpstr>Mantle</vt:lpstr>
      <vt:lpstr>Plate</vt:lpstr>
      <vt:lpstr>Ring of Fire</vt:lpstr>
      <vt:lpstr>Volcano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Earthquakes</dc:title>
  <dc:creator>Dominique Graves</dc:creator>
  <cp:lastModifiedBy>Dominique Graves</cp:lastModifiedBy>
  <cp:revision>1</cp:revision>
  <dcterms:created xsi:type="dcterms:W3CDTF">2020-01-07T10:38:04Z</dcterms:created>
  <dcterms:modified xsi:type="dcterms:W3CDTF">2020-01-07T10:57:34Z</dcterms:modified>
</cp:coreProperties>
</file>