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94A17-C772-8DA6-BC68-D341866B67A9}" v="8" dt="2019-10-30T02:32:52.339"/>
    <p1510:client id="{B4D979FB-150E-271E-9E37-CC9A792F9C3C}" v="344" dt="2019-10-30T02:30:41.829"/>
    <p1510:client id="{91DDC67F-2FBE-4DB4-B4B5-B4AEE730668D}" v="2" dt="2019-10-30T12:32:15.442"/>
    <p1510:client id="{B8038DD3-7A66-2BCB-DA8F-49DA40FD1644}" v="1" dt="2019-10-30T12:26:32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river running through a forest&#10;&#10;Description generated with very high confidence">
            <a:extLst>
              <a:ext uri="{FF2B5EF4-FFF2-40B4-BE49-F238E27FC236}">
                <a16:creationId xmlns:a16="http://schemas.microsoft.com/office/drawing/2014/main" id="{74180914-D676-4BFE-858A-3593A2F85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5" y="-7032"/>
            <a:ext cx="13035959" cy="75054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829CB-E947-4D56-BC92-A70CA4F2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If you had to survive alone in the wilderness, what are three things that you would want to have with you, and how would you use them?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06C6EC-0785-431B-85BD-44980A44F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8291" y="1487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Widescreen</PresentationFormat>
  <Paragraphs>1</Paragraphs>
  <Slides>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If you had to survive alone in the wilderness, what are three things that you would want to have with you, and how would you use them?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Gillian Skow</cp:lastModifiedBy>
  <cp:revision>2</cp:revision>
  <dcterms:created xsi:type="dcterms:W3CDTF">2019-10-30T01:26:58Z</dcterms:created>
  <dcterms:modified xsi:type="dcterms:W3CDTF">2019-10-30T12:34:12Z</dcterms:modified>
</cp:coreProperties>
</file>